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709" r:id="rId5"/>
    <p:sldId id="918" r:id="rId6"/>
    <p:sldId id="915" r:id="rId7"/>
    <p:sldId id="925" r:id="rId8"/>
    <p:sldId id="924" r:id="rId9"/>
    <p:sldId id="920" r:id="rId10"/>
    <p:sldId id="921" r:id="rId11"/>
    <p:sldId id="922" r:id="rId12"/>
    <p:sldId id="923" r:id="rId13"/>
    <p:sldId id="926" r:id="rId14"/>
    <p:sldId id="543" r:id="rId15"/>
    <p:sldId id="910" r:id="rId16"/>
  </p:sldIdLst>
  <p:sldSz cx="12192000" cy="6858000"/>
  <p:notesSz cx="7315200" cy="9601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Medium" panose="020B0604020202020204" charset="0"/>
      <p:regular r:id="rId29"/>
      <p:italic r:id="rId30"/>
    </p:embeddedFont>
    <p:embeddedFont>
      <p:font typeface="Montserrat SemiBold" panose="020B0604020202020204" charset="0"/>
      <p:bold r:id="rId31"/>
      <p:boldItalic r:id="rId32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5"/>
            <p14:sldId id="924"/>
            <p14:sldId id="920"/>
            <p14:sldId id="921"/>
            <p14:sldId id="922"/>
            <p14:sldId id="923"/>
            <p14:sldId id="926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A89BD-C9FF-447A-B023-29307FABD0D7}" v="55" dt="2021-08-20T13:09:4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55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20T13:10:09.543" v="4392" actId="21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17T07:55:06.918" v="3276" actId="14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17T07:55:06.918" v="3276" actId="14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17T10:58:38.045" v="4137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17T10:58:38.045" v="4137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del mod">
        <pc:chgData name="Alexander Hagelborn" userId="f0371911-c56b-4faa-b2b2-5d8eea706564" providerId="ADAL" clId="{794A89BD-C9FF-447A-B023-29307FABD0D7}" dt="2021-08-11T10:30:46.698" v="2440" actId="4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20T13:07:35.255" v="4163" actId="20577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7:35.255" v="4163" actId="20577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addSp modSp add mod">
        <pc:chgData name="Alexander Hagelborn" userId="f0371911-c56b-4faa-b2b2-5d8eea706564" providerId="ADAL" clId="{794A89BD-C9FF-447A-B023-29307FABD0D7}" dt="2021-08-17T08:04:39.840" v="3589" actId="1076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4:10:38.393" v="3191" actId="20577"/>
          <ac:spMkLst>
            <pc:docMk/>
            <pc:sldMk cId="103506418" sldId="921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7T08:04:39.840" v="3589" actId="1076"/>
          <ac:picMkLst>
            <pc:docMk/>
            <pc:sldMk cId="103506418" sldId="921"/>
            <ac:picMk id="9" creationId="{3CA82AB7-EBA4-4F67-B24F-BAA42112718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addSp delSp modSp add mod">
        <pc:chgData name="Alexander Hagelborn" userId="f0371911-c56b-4faa-b2b2-5d8eea706564" providerId="ADAL" clId="{794A89BD-C9FF-447A-B023-29307FABD0D7}" dt="2021-08-17T08:04:15.745" v="3585" actId="1076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0:41:21.288" v="2520" actId="20577"/>
          <ac:spMkLst>
            <pc:docMk/>
            <pc:sldMk cId="1357839053" sldId="922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7T08:03:59.844" v="3582" actId="478"/>
          <ac:picMkLst>
            <pc:docMk/>
            <pc:sldMk cId="1357839053" sldId="922"/>
            <ac:picMk id="9" creationId="{36E9BB62-7B01-4FAB-9307-92F0C8FE2BCC}"/>
          </ac:picMkLst>
        </pc:picChg>
        <pc:picChg chg="add mod">
          <ac:chgData name="Alexander Hagelborn" userId="f0371911-c56b-4faa-b2b2-5d8eea706564" providerId="ADAL" clId="{794A89BD-C9FF-447A-B023-29307FABD0D7}" dt="2021-08-17T08:04:15.745" v="3585" actId="1076"/>
          <ac:picMkLst>
            <pc:docMk/>
            <pc:sldMk cId="1357839053" sldId="922"/>
            <ac:picMk id="2050" creationId="{4AAF1271-69DF-48EE-8115-926B93208A26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20T13:08:39.932" v="4242" actId="5793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8:39.932" v="4242" actId="5793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addSp delSp modSp add mod">
        <pc:chgData name="Alexander Hagelborn" userId="f0371911-c56b-4faa-b2b2-5d8eea706564" providerId="ADAL" clId="{794A89BD-C9FF-447A-B023-29307FABD0D7}" dt="2021-08-17T08:01:20.804" v="357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11T10:31:01.945" v="244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7T08:01:20.804" v="357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1T10:41:39.746" v="2521" actId="21"/>
          <ac:picMkLst>
            <pc:docMk/>
            <pc:sldMk cId="3003276054" sldId="924"/>
            <ac:picMk id="1026" creationId="{529587BC-BFFE-4EA2-9870-359E5A49FA3B}"/>
          </ac:picMkLst>
        </pc:picChg>
        <pc:picChg chg="add mod">
          <ac:chgData name="Alexander Hagelborn" userId="f0371911-c56b-4faa-b2b2-5d8eea706564" providerId="ADAL" clId="{794A89BD-C9FF-447A-B023-29307FABD0D7}" dt="2021-08-17T07:58:45.139" v="3454" actId="1076"/>
          <ac:picMkLst>
            <pc:docMk/>
            <pc:sldMk cId="3003276054" sldId="924"/>
            <ac:picMk id="1026" creationId="{A508C0BA-28D8-4889-99F8-AE0B20BB9C83}"/>
          </ac:picMkLst>
        </pc:picChg>
      </pc:sldChg>
      <pc:sldChg chg="addSp delSp modSp add mod">
        <pc:chgData name="Alexander Hagelborn" userId="f0371911-c56b-4faa-b2b2-5d8eea706564" providerId="ADAL" clId="{794A89BD-C9FF-447A-B023-29307FABD0D7}" dt="2021-08-17T10:08:57.060" v="4116" actId="478"/>
        <pc:sldMkLst>
          <pc:docMk/>
          <pc:sldMk cId="2040675385" sldId="925"/>
        </pc:sldMkLst>
        <pc:spChg chg="mod">
          <ac:chgData name="Alexander Hagelborn" userId="f0371911-c56b-4faa-b2b2-5d8eea706564" providerId="ADAL" clId="{794A89BD-C9FF-447A-B023-29307FABD0D7}" dt="2021-08-11T14:07:57.809" v="3019" actId="20577"/>
          <ac:spMkLst>
            <pc:docMk/>
            <pc:sldMk cId="2040675385" sldId="925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7T10:08:57.060" v="4116" actId="478"/>
          <ac:spMkLst>
            <pc:docMk/>
            <pc:sldMk cId="2040675385" sldId="925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1T14:08:08.253" v="3025" actId="1076"/>
          <ac:picMkLst>
            <pc:docMk/>
            <pc:sldMk cId="2040675385" sldId="925"/>
            <ac:picMk id="6" creationId="{DD7AE9C5-BE1D-4504-91ED-9A5430790C3C}"/>
          </ac:picMkLst>
        </pc:pic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new del">
        <pc:chgData name="Alexander Hagelborn" userId="f0371911-c56b-4faa-b2b2-5d8eea706564" providerId="ADAL" clId="{794A89BD-C9FF-447A-B023-29307FABD0D7}" dt="2021-08-11T14:11:47.737" v="3196" actId="680"/>
        <pc:sldMkLst>
          <pc:docMk/>
          <pc:sldMk cId="405735863" sldId="926"/>
        </pc:sldMkLst>
      </pc:sldChg>
      <pc:sldChg chg="addSp delSp modSp add mod">
        <pc:chgData name="Alexander Hagelborn" userId="f0371911-c56b-4faa-b2b2-5d8eea706564" providerId="ADAL" clId="{794A89BD-C9FF-447A-B023-29307FABD0D7}" dt="2021-08-20T13:10:09.543" v="4392" actId="21"/>
        <pc:sldMkLst>
          <pc:docMk/>
          <pc:sldMk cId="570170879" sldId="926"/>
        </pc:sldMkLst>
        <pc:spChg chg="mod">
          <ac:chgData name="Alexander Hagelborn" userId="f0371911-c56b-4faa-b2b2-5d8eea706564" providerId="ADAL" clId="{794A89BD-C9FF-447A-B023-29307FABD0D7}" dt="2021-08-11T14:11:57.552" v="3216" actId="20577"/>
          <ac:spMkLst>
            <pc:docMk/>
            <pc:sldMk cId="570170879" sldId="926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1T14:12:31.166" v="3221" actId="478"/>
          <ac:spMkLst>
            <pc:docMk/>
            <pc:sldMk cId="570170879" sldId="926"/>
            <ac:spMk id="8" creationId="{2A5073E2-C19D-42D2-B84E-779D7C51ECD6}"/>
          </ac:spMkLst>
        </pc:spChg>
        <pc:spChg chg="add mod">
          <ac:chgData name="Alexander Hagelborn" userId="f0371911-c56b-4faa-b2b2-5d8eea706564" providerId="ADAL" clId="{794A89BD-C9FF-447A-B023-29307FABD0D7}" dt="2021-08-20T13:10:09.543" v="4392" actId="21"/>
          <ac:spMkLst>
            <pc:docMk/>
            <pc:sldMk cId="570170879" sldId="926"/>
            <ac:spMk id="9" creationId="{CBB07158-DDE9-4B50-8B45-55404B72A0ED}"/>
          </ac:spMkLst>
        </pc:spChg>
        <pc:picChg chg="add mod">
          <ac:chgData name="Alexander Hagelborn" userId="f0371911-c56b-4faa-b2b2-5d8eea706564" providerId="ADAL" clId="{794A89BD-C9FF-447A-B023-29307FABD0D7}" dt="2021-08-20T13:09:41.822" v="4357" actId="1076"/>
          <ac:picMkLst>
            <pc:docMk/>
            <pc:sldMk cId="570170879" sldId="926"/>
            <ac:picMk id="2050" creationId="{EE7B6C84-F340-4771-B99C-EFBAE39F17E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52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033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34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079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32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jpeg"/><Relationship Id="rId4" Type="http://schemas.openxmlformats.org/officeDocument/2006/relationships/hyperlink" Target="https://pandas.pydata.org/doc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Dataframes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med Pandas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NOTEBOOK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89" y="2208229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CBB07158-DDE9-4B50-8B45-55404B72A0ED}"/>
              </a:ext>
            </a:extLst>
          </p:cNvPr>
          <p:cNvSpPr txBox="1"/>
          <p:nvPr/>
        </p:nvSpPr>
        <p:spPr>
          <a:xfrm>
            <a:off x="341074" y="754142"/>
            <a:ext cx="11509851" cy="6595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2" charset="0"/>
                <a:ea typeface="Cambria Math" panose="02040503050406030204" pitchFamily="18" charset="0"/>
                <a:cs typeface="+mn-cs"/>
              </a:rPr>
              <a:t>DATAFRAMES MED PANDAS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hantera stora mängder data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– ett bibliotek för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HANTERA MYCKET DATA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datatabell kan bestå av flera tusen rader och tiotals kolumner – hur kan man få en överblick?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Ofta kräver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även att man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processerar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den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cleaning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rensa bort korrupt eller ofullständig data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wrangling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transformera den råa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något mer användbart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kan man extrahera den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som man är intresserad av?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kan man visualisera all eller en del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Wrangling — Raw to Clean Transformation | by Suraj Gurav | Towards Data  Science">
            <a:extLst>
              <a:ext uri="{FF2B5EF4-FFF2-40B4-BE49-F238E27FC236}">
                <a16:creationId xmlns:a16="http://schemas.microsoft.com/office/drawing/2014/main" id="{A508C0BA-28D8-4889-99F8-AE0B20BB9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5" t="5951" r="21365" b="3380"/>
          <a:stretch/>
        </p:blipFill>
        <p:spPr bwMode="auto">
          <a:xfrm>
            <a:off x="4062953" y="3974678"/>
            <a:ext cx="3077852" cy="27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27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är ett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pythonbibliotek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hantera, modifiera och analysera data och kan läsa in data i många olika format såsom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csv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microsoft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excel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är industristandard och många relevanta databibliotek bygger på att data lagras i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kan hantera både numerisk och kategorisk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Officiell dokumentation: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https://pandas.pydata.org/docs/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Pandas är ett bibliotek som funnits länge. Vissa metoder kan vara utdaterade så använd gärna den officiella dokumentationen istället för gamla stack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overflow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-tips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21352203-75DA-4B90-B3B3-662693BF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80" y="5196582"/>
            <a:ext cx="3078637" cy="12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SERIES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series,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pd.Series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är en endimensionell datavektor. Se det som exempel av enskilda värden av samma typ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Kan skapas från många olika format: lists,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tuples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numpy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arrays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Har ett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som bestämmer hur man kommer åt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vektorn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Normalt bara heltal men kan vara en sträng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ython Pandas Tutorial: A Complete Introduction for Beginners – LearnDataSci">
            <a:extLst>
              <a:ext uri="{FF2B5EF4-FFF2-40B4-BE49-F238E27FC236}">
                <a16:creationId xmlns:a16="http://schemas.microsoft.com/office/drawing/2014/main" id="{3CA82AB7-EBA4-4F67-B24F-BAA421127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640"/>
          <a:stretch/>
        </p:blipFill>
        <p:spPr bwMode="auto">
          <a:xfrm>
            <a:off x="5149292" y="3312262"/>
            <a:ext cx="1893414" cy="28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0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DATAFRAMES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tvådimensionell datastruktur som består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rows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Varje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ett pandas Series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ska en isolerad rad ses som en datapunkt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överordnade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rows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. Detta skiljer sig från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t.ex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numpy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arrays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Pandas Tutorial: A Complete Introduction for Beginners – LearnDataSci">
            <a:extLst>
              <a:ext uri="{FF2B5EF4-FFF2-40B4-BE49-F238E27FC236}">
                <a16:creationId xmlns:a16="http://schemas.microsoft.com/office/drawing/2014/main" id="{4AAF1271-69DF-48EE-8115-926B9320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788" y="3044234"/>
            <a:ext cx="7466422" cy="28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3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PANDAS - INDEXERING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stödjer många olika sätt för att komma åt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subset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Både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series kan ses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dictionaries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pd.DataFrame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[’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columnX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’]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pd.Series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[’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’]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Indexers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används för att komma åt rader i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DataFrame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iloc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location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location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Pandas stödjer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boolean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indexering vilket kan vara mycket användbart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[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&gt; 0] returnerar den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37097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424</Words>
  <Application>Microsoft Office PowerPoint</Application>
  <PresentationFormat>Widescreen</PresentationFormat>
  <Paragraphs>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</vt:lpstr>
      <vt:lpstr>Calibri Light</vt:lpstr>
      <vt:lpstr>Montserrat Medium</vt:lpstr>
      <vt:lpstr>Arial</vt:lpstr>
      <vt:lpstr>Montserrat SemiBold</vt:lpstr>
      <vt:lpstr>Calibri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3</cp:revision>
  <cp:lastPrinted>2020-10-01T13:49:27Z</cp:lastPrinted>
  <dcterms:created xsi:type="dcterms:W3CDTF">2020-09-22T16:22:26Z</dcterms:created>
  <dcterms:modified xsi:type="dcterms:W3CDTF">2021-08-20T13:10:23Z</dcterms:modified>
</cp:coreProperties>
</file>